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6" r:id="rId4"/>
    <p:sldId id="267" r:id="rId5"/>
    <p:sldId id="268" r:id="rId6"/>
    <p:sldId id="269" r:id="rId7"/>
    <p:sldId id="263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305800" cy="2514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lecha cuádruple"/>
          <p:cNvSpPr/>
          <p:nvPr/>
        </p:nvSpPr>
        <p:spPr>
          <a:xfrm>
            <a:off x="3779912" y="3861048"/>
            <a:ext cx="1368152" cy="1368152"/>
          </a:xfrm>
          <a:prstGeom prst="quad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/>
              <a:t>Bienvenido</a:t>
            </a:r>
            <a:r>
              <a:rPr lang="en-US" dirty="0" smtClean="0"/>
              <a:t> a Teacher Assistant!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1475656" y="2996952"/>
            <a:ext cx="6336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Vamos a comenzar por aprender a mover el cursor</a:t>
            </a:r>
            <a:endParaRPr lang="es-CO" sz="2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3923928" y="4005064"/>
            <a:ext cx="1077267" cy="100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Elipse"/>
          <p:cNvSpPr/>
          <p:nvPr/>
        </p:nvSpPr>
        <p:spPr>
          <a:xfrm>
            <a:off x="1619672" y="3140968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827584" y="2204864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Imagina </a:t>
            </a:r>
            <a:r>
              <a:rPr lang="es-CO" sz="2000" dirty="0" smtClean="0">
                <a:solidFill>
                  <a:schemeClr val="bg1"/>
                </a:solidFill>
              </a:rPr>
              <a:t>que tienes la pantalla pegada a tu antebrazo </a:t>
            </a:r>
            <a:r>
              <a:rPr lang="es-CO" sz="2000" dirty="0" smtClean="0">
                <a:solidFill>
                  <a:schemeClr val="bg1"/>
                </a:solidFill>
              </a:rPr>
              <a:t>izquierdo. Para interactuar con ella levántalo más o menos a 90°.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1619672" y="4437112"/>
            <a:ext cx="2664296" cy="100811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2195736" y="4293096"/>
            <a:ext cx="1512168" cy="136815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2123728" y="3140968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180171"/>
            <a:ext cx="1296144" cy="96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25 Elipse"/>
          <p:cNvSpPr/>
          <p:nvPr/>
        </p:nvSpPr>
        <p:spPr>
          <a:xfrm flipH="1">
            <a:off x="5436096" y="2997072"/>
            <a:ext cx="1368000" cy="1368000"/>
          </a:xfrm>
          <a:prstGeom prst="ellips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26 Forma libre"/>
          <p:cNvSpPr/>
          <p:nvPr/>
        </p:nvSpPr>
        <p:spPr>
          <a:xfrm>
            <a:off x="6084168" y="3645024"/>
            <a:ext cx="45719" cy="2592288"/>
          </a:xfrm>
          <a:custGeom>
            <a:avLst/>
            <a:gdLst>
              <a:gd name="connsiteX0" fmla="*/ 64394 w 113763"/>
              <a:gd name="connsiteY0" fmla="*/ 0 h 2292440"/>
              <a:gd name="connsiteX1" fmla="*/ 103031 w 113763"/>
              <a:gd name="connsiteY1" fmla="*/ 1133341 h 2292440"/>
              <a:gd name="connsiteX2" fmla="*/ 0 w 113763"/>
              <a:gd name="connsiteY2" fmla="*/ 2292440 h 2292440"/>
              <a:gd name="connsiteX0" fmla="*/ 64394 w 64394"/>
              <a:gd name="connsiteY0" fmla="*/ 0 h 2292440"/>
              <a:gd name="connsiteX1" fmla="*/ 0 w 64394"/>
              <a:gd name="connsiteY1" fmla="*/ 2292440 h 2292440"/>
              <a:gd name="connsiteX0" fmla="*/ 64394 w 193814"/>
              <a:gd name="connsiteY0" fmla="*/ 0 h 2292440"/>
              <a:gd name="connsiteX1" fmla="*/ 0 w 193814"/>
              <a:gd name="connsiteY1" fmla="*/ 2292440 h 2292440"/>
              <a:gd name="connsiteX0" fmla="*/ 64394 w 193814"/>
              <a:gd name="connsiteY0" fmla="*/ 0 h 2292440"/>
              <a:gd name="connsiteX1" fmla="*/ 0 w 193814"/>
              <a:gd name="connsiteY1" fmla="*/ 2292440 h 2292440"/>
              <a:gd name="connsiteX0" fmla="*/ 64394 w 146299"/>
              <a:gd name="connsiteY0" fmla="*/ 0 h 2292440"/>
              <a:gd name="connsiteX1" fmla="*/ 0 w 146299"/>
              <a:gd name="connsiteY1" fmla="*/ 2292440 h 2292440"/>
              <a:gd name="connsiteX0" fmla="*/ 64394 w 680027"/>
              <a:gd name="connsiteY0" fmla="*/ 0 h 2292440"/>
              <a:gd name="connsiteX1" fmla="*/ 579488 w 680027"/>
              <a:gd name="connsiteY1" fmla="*/ 120655 h 2292440"/>
              <a:gd name="connsiteX2" fmla="*/ 0 w 680027"/>
              <a:gd name="connsiteY2" fmla="*/ 2292440 h 2292440"/>
              <a:gd name="connsiteX0" fmla="*/ 64394 w 579488"/>
              <a:gd name="connsiteY0" fmla="*/ 0 h 2292440"/>
              <a:gd name="connsiteX1" fmla="*/ 579488 w 579488"/>
              <a:gd name="connsiteY1" fmla="*/ 120655 h 2292440"/>
              <a:gd name="connsiteX2" fmla="*/ 0 w 579488"/>
              <a:gd name="connsiteY2" fmla="*/ 2292440 h 2292440"/>
              <a:gd name="connsiteX0" fmla="*/ 579488 w 579488"/>
              <a:gd name="connsiteY0" fmla="*/ 0 h 2171785"/>
              <a:gd name="connsiteX1" fmla="*/ 0 w 579488"/>
              <a:gd name="connsiteY1" fmla="*/ 2171785 h 2171785"/>
              <a:gd name="connsiteX0" fmla="*/ 270936 w 270936"/>
              <a:gd name="connsiteY0" fmla="*/ 0 h 2111458"/>
              <a:gd name="connsiteX1" fmla="*/ 174517 w 270936"/>
              <a:gd name="connsiteY1" fmla="*/ 2111458 h 2111458"/>
              <a:gd name="connsiteX0" fmla="*/ 270936 w 270936"/>
              <a:gd name="connsiteY0" fmla="*/ 0 h 2111458"/>
              <a:gd name="connsiteX1" fmla="*/ 174517 w 270936"/>
              <a:gd name="connsiteY1" fmla="*/ 2111458 h 2111458"/>
              <a:gd name="connsiteX0" fmla="*/ 270936 w 270936"/>
              <a:gd name="connsiteY0" fmla="*/ 0 h 2111458"/>
              <a:gd name="connsiteX1" fmla="*/ 174517 w 270936"/>
              <a:gd name="connsiteY1" fmla="*/ 2111458 h 2111458"/>
              <a:gd name="connsiteX0" fmla="*/ 96419 w 96419"/>
              <a:gd name="connsiteY0" fmla="*/ 0 h 2111458"/>
              <a:gd name="connsiteX1" fmla="*/ 0 w 96419"/>
              <a:gd name="connsiteY1" fmla="*/ 2111458 h 211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6419" h="2111458">
                <a:moveTo>
                  <a:pt x="96419" y="0"/>
                </a:moveTo>
                <a:cubicBezTo>
                  <a:pt x="25471" y="714579"/>
                  <a:pt x="49566" y="1312853"/>
                  <a:pt x="0" y="2111458"/>
                </a:cubicBezTo>
              </a:path>
            </a:pathLst>
          </a:custGeom>
          <a:noFill/>
          <a:ln w="5080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28 Forma libre"/>
          <p:cNvSpPr/>
          <p:nvPr/>
        </p:nvSpPr>
        <p:spPr>
          <a:xfrm flipV="1">
            <a:off x="6084168" y="4005064"/>
            <a:ext cx="2016224" cy="720081"/>
          </a:xfrm>
          <a:custGeom>
            <a:avLst/>
            <a:gdLst>
              <a:gd name="connsiteX0" fmla="*/ 64394 w 113763"/>
              <a:gd name="connsiteY0" fmla="*/ 0 h 2292440"/>
              <a:gd name="connsiteX1" fmla="*/ 103031 w 113763"/>
              <a:gd name="connsiteY1" fmla="*/ 1133341 h 2292440"/>
              <a:gd name="connsiteX2" fmla="*/ 0 w 113763"/>
              <a:gd name="connsiteY2" fmla="*/ 2292440 h 2292440"/>
              <a:gd name="connsiteX0" fmla="*/ 64394 w 392115"/>
              <a:gd name="connsiteY0" fmla="*/ 0 h 2292440"/>
              <a:gd name="connsiteX1" fmla="*/ 385676 w 392115"/>
              <a:gd name="connsiteY1" fmla="*/ 723928 h 2292440"/>
              <a:gd name="connsiteX2" fmla="*/ 103031 w 392115"/>
              <a:gd name="connsiteY2" fmla="*/ 1133341 h 2292440"/>
              <a:gd name="connsiteX3" fmla="*/ 0 w 392115"/>
              <a:gd name="connsiteY3" fmla="*/ 2292440 h 2292440"/>
              <a:gd name="connsiteX0" fmla="*/ 64394 w 113763"/>
              <a:gd name="connsiteY0" fmla="*/ 0 h 2292440"/>
              <a:gd name="connsiteX1" fmla="*/ 103031 w 113763"/>
              <a:gd name="connsiteY1" fmla="*/ 1133341 h 2292440"/>
              <a:gd name="connsiteX2" fmla="*/ 0 w 113763"/>
              <a:gd name="connsiteY2" fmla="*/ 2292440 h 2292440"/>
              <a:gd name="connsiteX0" fmla="*/ 842184 w 890856"/>
              <a:gd name="connsiteY0" fmla="*/ 0 h 2292440"/>
              <a:gd name="connsiteX1" fmla="*/ 6439 w 890856"/>
              <a:gd name="connsiteY1" fmla="*/ 482619 h 2292440"/>
              <a:gd name="connsiteX2" fmla="*/ 880821 w 890856"/>
              <a:gd name="connsiteY2" fmla="*/ 1133341 h 2292440"/>
              <a:gd name="connsiteX3" fmla="*/ 777790 w 890856"/>
              <a:gd name="connsiteY3" fmla="*/ 2292440 h 2292440"/>
              <a:gd name="connsiteX0" fmla="*/ 64393 w 113763"/>
              <a:gd name="connsiteY0" fmla="*/ 0 h 2292440"/>
              <a:gd name="connsiteX1" fmla="*/ 103030 w 113763"/>
              <a:gd name="connsiteY1" fmla="*/ 1133341 h 2292440"/>
              <a:gd name="connsiteX2" fmla="*/ -1 w 113763"/>
              <a:gd name="connsiteY2" fmla="*/ 2292440 h 2292440"/>
              <a:gd name="connsiteX0" fmla="*/ 745765 w 791562"/>
              <a:gd name="connsiteY0" fmla="*/ 0 h 2292440"/>
              <a:gd name="connsiteX1" fmla="*/ 6440 w 791562"/>
              <a:gd name="connsiteY1" fmla="*/ 482619 h 2292440"/>
              <a:gd name="connsiteX2" fmla="*/ 784402 w 791562"/>
              <a:gd name="connsiteY2" fmla="*/ 1133341 h 2292440"/>
              <a:gd name="connsiteX3" fmla="*/ 681371 w 791562"/>
              <a:gd name="connsiteY3" fmla="*/ 2292440 h 2292440"/>
              <a:gd name="connsiteX0" fmla="*/ 64394 w 113763"/>
              <a:gd name="connsiteY0" fmla="*/ 0 h 2292440"/>
              <a:gd name="connsiteX1" fmla="*/ 103031 w 113763"/>
              <a:gd name="connsiteY1" fmla="*/ 1133341 h 2292440"/>
              <a:gd name="connsiteX2" fmla="*/ 0 w 113763"/>
              <a:gd name="connsiteY2" fmla="*/ 2292440 h 2292440"/>
              <a:gd name="connsiteX0" fmla="*/ 0 w 885114"/>
              <a:gd name="connsiteY0" fmla="*/ 0 h 1749494"/>
              <a:gd name="connsiteX1" fmla="*/ 874382 w 885114"/>
              <a:gd name="connsiteY1" fmla="*/ 590395 h 1749494"/>
              <a:gd name="connsiteX2" fmla="*/ 771351 w 885114"/>
              <a:gd name="connsiteY2" fmla="*/ 1749494 h 1749494"/>
              <a:gd name="connsiteX0" fmla="*/ 0 w 1781689"/>
              <a:gd name="connsiteY0" fmla="*/ 0 h 1689167"/>
              <a:gd name="connsiteX1" fmla="*/ 874382 w 1781689"/>
              <a:gd name="connsiteY1" fmla="*/ 590395 h 1689167"/>
              <a:gd name="connsiteX2" fmla="*/ 1735540 w 1781689"/>
              <a:gd name="connsiteY2" fmla="*/ 1689167 h 1689167"/>
              <a:gd name="connsiteX0" fmla="*/ 0 w 1781689"/>
              <a:gd name="connsiteY0" fmla="*/ 0 h 1689167"/>
              <a:gd name="connsiteX1" fmla="*/ 1253446 w 1781689"/>
              <a:gd name="connsiteY1" fmla="*/ 723929 h 1689167"/>
              <a:gd name="connsiteX2" fmla="*/ 1735540 w 1781689"/>
              <a:gd name="connsiteY2" fmla="*/ 1689167 h 1689167"/>
              <a:gd name="connsiteX0" fmla="*/ 0 w 1781689"/>
              <a:gd name="connsiteY0" fmla="*/ 0 h 1689167"/>
              <a:gd name="connsiteX1" fmla="*/ 1253446 w 1781689"/>
              <a:gd name="connsiteY1" fmla="*/ 723929 h 1689167"/>
              <a:gd name="connsiteX2" fmla="*/ 1735540 w 1781689"/>
              <a:gd name="connsiteY2" fmla="*/ 1689167 h 1689167"/>
              <a:gd name="connsiteX0" fmla="*/ 0 w 1781689"/>
              <a:gd name="connsiteY0" fmla="*/ 0 h 1689167"/>
              <a:gd name="connsiteX1" fmla="*/ 1253446 w 1781689"/>
              <a:gd name="connsiteY1" fmla="*/ 723929 h 1689167"/>
              <a:gd name="connsiteX2" fmla="*/ 1735540 w 1781689"/>
              <a:gd name="connsiteY2" fmla="*/ 1689167 h 1689167"/>
              <a:gd name="connsiteX0" fmla="*/ 0 w 1781689"/>
              <a:gd name="connsiteY0" fmla="*/ 0 h 1689167"/>
              <a:gd name="connsiteX1" fmla="*/ 1253446 w 1781689"/>
              <a:gd name="connsiteY1" fmla="*/ 723929 h 1689167"/>
              <a:gd name="connsiteX2" fmla="*/ 1735540 w 1781689"/>
              <a:gd name="connsiteY2" fmla="*/ 1689167 h 1689167"/>
              <a:gd name="connsiteX0" fmla="*/ 0 w 1735540"/>
              <a:gd name="connsiteY0" fmla="*/ 0 h 1689167"/>
              <a:gd name="connsiteX1" fmla="*/ 1735540 w 1735540"/>
              <a:gd name="connsiteY1" fmla="*/ 1689167 h 1689167"/>
              <a:gd name="connsiteX0" fmla="*/ 192838 w 1928378"/>
              <a:gd name="connsiteY0" fmla="*/ 0 h 1689167"/>
              <a:gd name="connsiteX1" fmla="*/ 0 w 1928378"/>
              <a:gd name="connsiteY1" fmla="*/ 60327 h 1689167"/>
              <a:gd name="connsiteX2" fmla="*/ 1928378 w 1928378"/>
              <a:gd name="connsiteY2" fmla="*/ 1689167 h 1689167"/>
              <a:gd name="connsiteX0" fmla="*/ 192838 w 1928378"/>
              <a:gd name="connsiteY0" fmla="*/ 0 h 1689167"/>
              <a:gd name="connsiteX1" fmla="*/ 0 w 1928378"/>
              <a:gd name="connsiteY1" fmla="*/ 60327 h 1689167"/>
              <a:gd name="connsiteX2" fmla="*/ 965611 w 1928378"/>
              <a:gd name="connsiteY2" fmla="*/ 850170 h 1689167"/>
              <a:gd name="connsiteX3" fmla="*/ 1928378 w 1928378"/>
              <a:gd name="connsiteY3" fmla="*/ 1689167 h 1689167"/>
              <a:gd name="connsiteX0" fmla="*/ 192838 w 1928378"/>
              <a:gd name="connsiteY0" fmla="*/ 0 h 1689167"/>
              <a:gd name="connsiteX1" fmla="*/ 0 w 1928378"/>
              <a:gd name="connsiteY1" fmla="*/ 60327 h 1689167"/>
              <a:gd name="connsiteX2" fmla="*/ 1157027 w 1928378"/>
              <a:gd name="connsiteY2" fmla="*/ 723929 h 1689167"/>
              <a:gd name="connsiteX3" fmla="*/ 1928378 w 1928378"/>
              <a:gd name="connsiteY3" fmla="*/ 1689167 h 1689167"/>
              <a:gd name="connsiteX0" fmla="*/ 192838 w 1928378"/>
              <a:gd name="connsiteY0" fmla="*/ 0 h 1689167"/>
              <a:gd name="connsiteX1" fmla="*/ 0 w 1928378"/>
              <a:gd name="connsiteY1" fmla="*/ 60327 h 1689167"/>
              <a:gd name="connsiteX2" fmla="*/ 1928378 w 1928378"/>
              <a:gd name="connsiteY2" fmla="*/ 1689167 h 1689167"/>
              <a:gd name="connsiteX0" fmla="*/ 0 w 1735540"/>
              <a:gd name="connsiteY0" fmla="*/ 0 h 1689167"/>
              <a:gd name="connsiteX1" fmla="*/ 1735540 w 1735540"/>
              <a:gd name="connsiteY1" fmla="*/ 1689167 h 1689167"/>
              <a:gd name="connsiteX0" fmla="*/ 0 w 1735540"/>
              <a:gd name="connsiteY0" fmla="*/ 0 h 1689167"/>
              <a:gd name="connsiteX1" fmla="*/ 1735540 w 1735540"/>
              <a:gd name="connsiteY1" fmla="*/ 1689167 h 1689167"/>
              <a:gd name="connsiteX0" fmla="*/ 0 w 1735540"/>
              <a:gd name="connsiteY0" fmla="*/ 0 h 1689167"/>
              <a:gd name="connsiteX1" fmla="*/ 1735540 w 1735540"/>
              <a:gd name="connsiteY1" fmla="*/ 1689167 h 1689167"/>
              <a:gd name="connsiteX0" fmla="*/ 0 w 1928378"/>
              <a:gd name="connsiteY0" fmla="*/ 0 h 1749494"/>
              <a:gd name="connsiteX1" fmla="*/ 1928378 w 1928378"/>
              <a:gd name="connsiteY1" fmla="*/ 1749494 h 1749494"/>
              <a:gd name="connsiteX0" fmla="*/ 0 w 2506891"/>
              <a:gd name="connsiteY0" fmla="*/ 1093561 h 1553830"/>
              <a:gd name="connsiteX1" fmla="*/ 2506891 w 2506891"/>
              <a:gd name="connsiteY1" fmla="*/ 610942 h 1553830"/>
              <a:gd name="connsiteX0" fmla="*/ 0 w 2506891"/>
              <a:gd name="connsiteY0" fmla="*/ 482619 h 942888"/>
              <a:gd name="connsiteX1" fmla="*/ 2506891 w 2506891"/>
              <a:gd name="connsiteY1" fmla="*/ 0 h 942888"/>
              <a:gd name="connsiteX0" fmla="*/ 0 w 2506891"/>
              <a:gd name="connsiteY0" fmla="*/ 482619 h 593966"/>
              <a:gd name="connsiteX1" fmla="*/ 2506891 w 2506891"/>
              <a:gd name="connsiteY1" fmla="*/ 0 h 593966"/>
              <a:gd name="connsiteX0" fmla="*/ 0 w 2603310"/>
              <a:gd name="connsiteY0" fmla="*/ 1206547 h 1317894"/>
              <a:gd name="connsiteX1" fmla="*/ 2603310 w 2603310"/>
              <a:gd name="connsiteY1" fmla="*/ 0 h 1317894"/>
              <a:gd name="connsiteX0" fmla="*/ 0 w 2603310"/>
              <a:gd name="connsiteY0" fmla="*/ 1206547 h 1317894"/>
              <a:gd name="connsiteX1" fmla="*/ 2603310 w 2603310"/>
              <a:gd name="connsiteY1" fmla="*/ 0 h 1317894"/>
              <a:gd name="connsiteX0" fmla="*/ 0 w 2603310"/>
              <a:gd name="connsiteY0" fmla="*/ 1206547 h 1266197"/>
              <a:gd name="connsiteX1" fmla="*/ 2603310 w 2603310"/>
              <a:gd name="connsiteY1" fmla="*/ 0 h 1266197"/>
              <a:gd name="connsiteX0" fmla="*/ 0 w 2506891"/>
              <a:gd name="connsiteY0" fmla="*/ 1025564 h 1085214"/>
              <a:gd name="connsiteX1" fmla="*/ 2506891 w 2506891"/>
              <a:gd name="connsiteY1" fmla="*/ 0 h 1085214"/>
              <a:gd name="connsiteX0" fmla="*/ 0 w 2506891"/>
              <a:gd name="connsiteY0" fmla="*/ 1025564 h 1085214"/>
              <a:gd name="connsiteX1" fmla="*/ 2506891 w 2506891"/>
              <a:gd name="connsiteY1" fmla="*/ 0 h 1085214"/>
              <a:gd name="connsiteX0" fmla="*/ 0 w 2506891"/>
              <a:gd name="connsiteY0" fmla="*/ 1025564 h 1025564"/>
              <a:gd name="connsiteX1" fmla="*/ 2506891 w 2506891"/>
              <a:gd name="connsiteY1" fmla="*/ 0 h 1025564"/>
              <a:gd name="connsiteX0" fmla="*/ 0 w 2506891"/>
              <a:gd name="connsiteY0" fmla="*/ 1025564 h 1025564"/>
              <a:gd name="connsiteX1" fmla="*/ 2506891 w 2506891"/>
              <a:gd name="connsiteY1" fmla="*/ 0 h 1025564"/>
              <a:gd name="connsiteX0" fmla="*/ 0 w 2506891"/>
              <a:gd name="connsiteY0" fmla="*/ 1025564 h 1025564"/>
              <a:gd name="connsiteX1" fmla="*/ 2506891 w 2506891"/>
              <a:gd name="connsiteY1" fmla="*/ 0 h 1025564"/>
              <a:gd name="connsiteX0" fmla="*/ 773111 w 1258313"/>
              <a:gd name="connsiteY0" fmla="*/ 1327203 h 1327203"/>
              <a:gd name="connsiteX1" fmla="*/ 1255205 w 1258313"/>
              <a:gd name="connsiteY1" fmla="*/ 0 h 1327203"/>
              <a:gd name="connsiteX0" fmla="*/ 61965 w 547167"/>
              <a:gd name="connsiteY0" fmla="*/ 1327203 h 1327203"/>
              <a:gd name="connsiteX1" fmla="*/ 544059 w 547167"/>
              <a:gd name="connsiteY1" fmla="*/ 0 h 1327203"/>
              <a:gd name="connsiteX0" fmla="*/ 61965 w 544059"/>
              <a:gd name="connsiteY0" fmla="*/ 1327203 h 1327203"/>
              <a:gd name="connsiteX1" fmla="*/ 544059 w 544059"/>
              <a:gd name="connsiteY1" fmla="*/ 0 h 1327203"/>
              <a:gd name="connsiteX0" fmla="*/ 0 w 867769"/>
              <a:gd name="connsiteY0" fmla="*/ 1206548 h 1206548"/>
              <a:gd name="connsiteX1" fmla="*/ 867769 w 867769"/>
              <a:gd name="connsiteY1" fmla="*/ 0 h 1206548"/>
              <a:gd name="connsiteX0" fmla="*/ 0 w 867769"/>
              <a:gd name="connsiteY0" fmla="*/ 1206548 h 1206548"/>
              <a:gd name="connsiteX1" fmla="*/ 867769 w 867769"/>
              <a:gd name="connsiteY1" fmla="*/ 0 h 1206548"/>
              <a:gd name="connsiteX0" fmla="*/ 0 w 1157025"/>
              <a:gd name="connsiteY0" fmla="*/ 1206548 h 1206548"/>
              <a:gd name="connsiteX1" fmla="*/ 1157025 w 1157025"/>
              <a:gd name="connsiteY1" fmla="*/ 0 h 1206548"/>
              <a:gd name="connsiteX0" fmla="*/ 0 w 1157025"/>
              <a:gd name="connsiteY0" fmla="*/ 1146221 h 1146221"/>
              <a:gd name="connsiteX1" fmla="*/ 1157025 w 1157025"/>
              <a:gd name="connsiteY1" fmla="*/ 0 h 1146221"/>
              <a:gd name="connsiteX0" fmla="*/ 0 w 1446281"/>
              <a:gd name="connsiteY0" fmla="*/ 844584 h 844584"/>
              <a:gd name="connsiteX1" fmla="*/ 1446281 w 1446281"/>
              <a:gd name="connsiteY1" fmla="*/ 0 h 844584"/>
              <a:gd name="connsiteX0" fmla="*/ 0 w 1446281"/>
              <a:gd name="connsiteY0" fmla="*/ 844584 h 844584"/>
              <a:gd name="connsiteX1" fmla="*/ 1446281 w 1446281"/>
              <a:gd name="connsiteY1" fmla="*/ 0 h 844584"/>
              <a:gd name="connsiteX0" fmla="*/ 96419 w 1542700"/>
              <a:gd name="connsiteY0" fmla="*/ 844584 h 844584"/>
              <a:gd name="connsiteX1" fmla="*/ 0 w 1542700"/>
              <a:gd name="connsiteY1" fmla="*/ 723929 h 844584"/>
              <a:gd name="connsiteX2" fmla="*/ 1542700 w 1542700"/>
              <a:gd name="connsiteY2" fmla="*/ 0 h 844584"/>
              <a:gd name="connsiteX0" fmla="*/ 96419 w 1542700"/>
              <a:gd name="connsiteY0" fmla="*/ 844584 h 844584"/>
              <a:gd name="connsiteX1" fmla="*/ 0 w 1542700"/>
              <a:gd name="connsiteY1" fmla="*/ 723929 h 844584"/>
              <a:gd name="connsiteX2" fmla="*/ 1542700 w 1542700"/>
              <a:gd name="connsiteY2" fmla="*/ 0 h 844584"/>
              <a:gd name="connsiteX0" fmla="*/ 0 w 1446281"/>
              <a:gd name="connsiteY0" fmla="*/ 844584 h 844584"/>
              <a:gd name="connsiteX1" fmla="*/ 1446281 w 1446281"/>
              <a:gd name="connsiteY1" fmla="*/ 0 h 844584"/>
              <a:gd name="connsiteX0" fmla="*/ 0 w 1446281"/>
              <a:gd name="connsiteY0" fmla="*/ 844584 h 844584"/>
              <a:gd name="connsiteX1" fmla="*/ 0 w 1446281"/>
              <a:gd name="connsiteY1" fmla="*/ 723929 h 844584"/>
              <a:gd name="connsiteX2" fmla="*/ 1446281 w 1446281"/>
              <a:gd name="connsiteY2" fmla="*/ 0 h 844584"/>
              <a:gd name="connsiteX0" fmla="*/ 0 w 1446281"/>
              <a:gd name="connsiteY0" fmla="*/ 844584 h 844584"/>
              <a:gd name="connsiteX1" fmla="*/ 0 w 1446281"/>
              <a:gd name="connsiteY1" fmla="*/ 723929 h 844584"/>
              <a:gd name="connsiteX2" fmla="*/ 1446281 w 1446281"/>
              <a:gd name="connsiteY2" fmla="*/ 0 h 844584"/>
              <a:gd name="connsiteX0" fmla="*/ 0 w 1446281"/>
              <a:gd name="connsiteY0" fmla="*/ 844584 h 844584"/>
              <a:gd name="connsiteX1" fmla="*/ 0 w 1446281"/>
              <a:gd name="connsiteY1" fmla="*/ 723929 h 844584"/>
              <a:gd name="connsiteX2" fmla="*/ 1446281 w 1446281"/>
              <a:gd name="connsiteY2" fmla="*/ 0 h 844584"/>
              <a:gd name="connsiteX0" fmla="*/ 0 w 1446281"/>
              <a:gd name="connsiteY0" fmla="*/ 723929 h 723929"/>
              <a:gd name="connsiteX1" fmla="*/ 1446281 w 1446281"/>
              <a:gd name="connsiteY1" fmla="*/ 0 h 723929"/>
              <a:gd name="connsiteX0" fmla="*/ 0 w 1446281"/>
              <a:gd name="connsiteY0" fmla="*/ 603274 h 603274"/>
              <a:gd name="connsiteX1" fmla="*/ 1446281 w 1446281"/>
              <a:gd name="connsiteY1" fmla="*/ 0 h 603274"/>
              <a:gd name="connsiteX0" fmla="*/ 0 w 1639118"/>
              <a:gd name="connsiteY0" fmla="*/ 542947 h 542947"/>
              <a:gd name="connsiteX1" fmla="*/ 1639118 w 1639118"/>
              <a:gd name="connsiteY1" fmla="*/ 0 h 542947"/>
              <a:gd name="connsiteX0" fmla="*/ 0 w 1639118"/>
              <a:gd name="connsiteY0" fmla="*/ 542947 h 542947"/>
              <a:gd name="connsiteX1" fmla="*/ 1639118 w 1639118"/>
              <a:gd name="connsiteY1" fmla="*/ 0 h 542947"/>
              <a:gd name="connsiteX0" fmla="*/ 0 w 1831955"/>
              <a:gd name="connsiteY0" fmla="*/ 542947 h 542947"/>
              <a:gd name="connsiteX1" fmla="*/ 1831955 w 1831955"/>
              <a:gd name="connsiteY1" fmla="*/ 0 h 542947"/>
              <a:gd name="connsiteX0" fmla="*/ 0 w 2024792"/>
              <a:gd name="connsiteY0" fmla="*/ 542947 h 542947"/>
              <a:gd name="connsiteX1" fmla="*/ 2024792 w 2024792"/>
              <a:gd name="connsiteY1" fmla="*/ 0 h 542947"/>
              <a:gd name="connsiteX0" fmla="*/ 0 w 2024792"/>
              <a:gd name="connsiteY0" fmla="*/ 542947 h 542947"/>
              <a:gd name="connsiteX1" fmla="*/ 2024792 w 2024792"/>
              <a:gd name="connsiteY1" fmla="*/ 0 h 542947"/>
              <a:gd name="connsiteX0" fmla="*/ 0 w 2988979"/>
              <a:gd name="connsiteY0" fmla="*/ 723929 h 723929"/>
              <a:gd name="connsiteX1" fmla="*/ 2988979 w 2988979"/>
              <a:gd name="connsiteY1" fmla="*/ 0 h 723929"/>
              <a:gd name="connsiteX0" fmla="*/ 0 w 2988979"/>
              <a:gd name="connsiteY0" fmla="*/ 723929 h 723929"/>
              <a:gd name="connsiteX1" fmla="*/ 1293261 w 2988979"/>
              <a:gd name="connsiteY1" fmla="*/ 292116 h 723929"/>
              <a:gd name="connsiteX2" fmla="*/ 2988979 w 2988979"/>
              <a:gd name="connsiteY2" fmla="*/ 0 h 723929"/>
              <a:gd name="connsiteX0" fmla="*/ 0 w 2988979"/>
              <a:gd name="connsiteY0" fmla="*/ 723929 h 723929"/>
              <a:gd name="connsiteX1" fmla="*/ 1349861 w 2988979"/>
              <a:gd name="connsiteY1" fmla="*/ 0 h 723929"/>
              <a:gd name="connsiteX2" fmla="*/ 2988979 w 2988979"/>
              <a:gd name="connsiteY2" fmla="*/ 0 h 723929"/>
              <a:gd name="connsiteX0" fmla="*/ 0 w 2988979"/>
              <a:gd name="connsiteY0" fmla="*/ 854126 h 854126"/>
              <a:gd name="connsiteX1" fmla="*/ 1349861 w 2988979"/>
              <a:gd name="connsiteY1" fmla="*/ 130197 h 854126"/>
              <a:gd name="connsiteX2" fmla="*/ 2988979 w 2988979"/>
              <a:gd name="connsiteY2" fmla="*/ 130197 h 854126"/>
              <a:gd name="connsiteX0" fmla="*/ 0 w 2988979"/>
              <a:gd name="connsiteY0" fmla="*/ 854126 h 854126"/>
              <a:gd name="connsiteX1" fmla="*/ 1349861 w 2988979"/>
              <a:gd name="connsiteY1" fmla="*/ 130197 h 854126"/>
              <a:gd name="connsiteX2" fmla="*/ 2988979 w 2988979"/>
              <a:gd name="connsiteY2" fmla="*/ 130197 h 854126"/>
              <a:gd name="connsiteX0" fmla="*/ 0 w 2988979"/>
              <a:gd name="connsiteY0" fmla="*/ 854126 h 854126"/>
              <a:gd name="connsiteX1" fmla="*/ 1349861 w 2988979"/>
              <a:gd name="connsiteY1" fmla="*/ 130197 h 854126"/>
              <a:gd name="connsiteX2" fmla="*/ 2988979 w 2988979"/>
              <a:gd name="connsiteY2" fmla="*/ 130197 h 854126"/>
              <a:gd name="connsiteX0" fmla="*/ 0 w 2988979"/>
              <a:gd name="connsiteY0" fmla="*/ 851366 h 851366"/>
              <a:gd name="connsiteX1" fmla="*/ 1349861 w 2988979"/>
              <a:gd name="connsiteY1" fmla="*/ 127437 h 851366"/>
              <a:gd name="connsiteX2" fmla="*/ 2988979 w 2988979"/>
              <a:gd name="connsiteY2" fmla="*/ 127437 h 851366"/>
              <a:gd name="connsiteX0" fmla="*/ 0 w 2988979"/>
              <a:gd name="connsiteY0" fmla="*/ 851366 h 851366"/>
              <a:gd name="connsiteX1" fmla="*/ 1349861 w 2988979"/>
              <a:gd name="connsiteY1" fmla="*/ 127437 h 851366"/>
              <a:gd name="connsiteX2" fmla="*/ 2988979 w 2988979"/>
              <a:gd name="connsiteY2" fmla="*/ 127437 h 851366"/>
              <a:gd name="connsiteX0" fmla="*/ 0 w 2988979"/>
              <a:gd name="connsiteY0" fmla="*/ 767543 h 767543"/>
              <a:gd name="connsiteX1" fmla="*/ 1349861 w 2988979"/>
              <a:gd name="connsiteY1" fmla="*/ 43614 h 767543"/>
              <a:gd name="connsiteX2" fmla="*/ 2988979 w 2988979"/>
              <a:gd name="connsiteY2" fmla="*/ 43614 h 767543"/>
              <a:gd name="connsiteX0" fmla="*/ 0 w 2988979"/>
              <a:gd name="connsiteY0" fmla="*/ 723929 h 723929"/>
              <a:gd name="connsiteX1" fmla="*/ 1060605 w 2988979"/>
              <a:gd name="connsiteY1" fmla="*/ 120654 h 723929"/>
              <a:gd name="connsiteX2" fmla="*/ 2988979 w 2988979"/>
              <a:gd name="connsiteY2" fmla="*/ 0 h 723929"/>
              <a:gd name="connsiteX0" fmla="*/ 0 w 2314048"/>
              <a:gd name="connsiteY0" fmla="*/ 663602 h 663602"/>
              <a:gd name="connsiteX1" fmla="*/ 1060605 w 2314048"/>
              <a:gd name="connsiteY1" fmla="*/ 60327 h 663602"/>
              <a:gd name="connsiteX2" fmla="*/ 2314048 w 2314048"/>
              <a:gd name="connsiteY2" fmla="*/ 0 h 663602"/>
              <a:gd name="connsiteX0" fmla="*/ 0 w 2314048"/>
              <a:gd name="connsiteY0" fmla="*/ 603275 h 603275"/>
              <a:gd name="connsiteX1" fmla="*/ 1060605 w 2314048"/>
              <a:gd name="connsiteY1" fmla="*/ 0 h 603275"/>
              <a:gd name="connsiteX2" fmla="*/ 2314048 w 2314048"/>
              <a:gd name="connsiteY2" fmla="*/ 0 h 603275"/>
              <a:gd name="connsiteX0" fmla="*/ 0 w 2314048"/>
              <a:gd name="connsiteY0" fmla="*/ 663603 h 663603"/>
              <a:gd name="connsiteX1" fmla="*/ 1060605 w 2314048"/>
              <a:gd name="connsiteY1" fmla="*/ 60328 h 663603"/>
              <a:gd name="connsiteX2" fmla="*/ 2314048 w 2314048"/>
              <a:gd name="connsiteY2" fmla="*/ 0 h 663603"/>
              <a:gd name="connsiteX0" fmla="*/ 0 w 2603304"/>
              <a:gd name="connsiteY0" fmla="*/ 603275 h 603275"/>
              <a:gd name="connsiteX1" fmla="*/ 1060605 w 2603304"/>
              <a:gd name="connsiteY1" fmla="*/ 0 h 603275"/>
              <a:gd name="connsiteX2" fmla="*/ 2603304 w 2603304"/>
              <a:gd name="connsiteY2" fmla="*/ 0 h 603275"/>
              <a:gd name="connsiteX0" fmla="*/ 0 w 2603304"/>
              <a:gd name="connsiteY0" fmla="*/ 603276 h 603276"/>
              <a:gd name="connsiteX1" fmla="*/ 1157024 w 2603304"/>
              <a:gd name="connsiteY1" fmla="*/ 0 h 603276"/>
              <a:gd name="connsiteX2" fmla="*/ 2603304 w 2603304"/>
              <a:gd name="connsiteY2" fmla="*/ 1 h 603276"/>
              <a:gd name="connsiteX0" fmla="*/ 0 w 2603304"/>
              <a:gd name="connsiteY0" fmla="*/ 603276 h 603276"/>
              <a:gd name="connsiteX1" fmla="*/ 1157024 w 2603304"/>
              <a:gd name="connsiteY1" fmla="*/ 0 h 603276"/>
              <a:gd name="connsiteX2" fmla="*/ 2603304 w 2603304"/>
              <a:gd name="connsiteY2" fmla="*/ 1 h 603276"/>
              <a:gd name="connsiteX0" fmla="*/ 0 w 2603304"/>
              <a:gd name="connsiteY0" fmla="*/ 482620 h 482620"/>
              <a:gd name="connsiteX1" fmla="*/ 1157024 w 2603304"/>
              <a:gd name="connsiteY1" fmla="*/ 0 h 482620"/>
              <a:gd name="connsiteX2" fmla="*/ 2603304 w 2603304"/>
              <a:gd name="connsiteY2" fmla="*/ 1 h 482620"/>
              <a:gd name="connsiteX0" fmla="*/ 0 w 2603304"/>
              <a:gd name="connsiteY0" fmla="*/ 482620 h 482620"/>
              <a:gd name="connsiteX1" fmla="*/ 1157024 w 2603304"/>
              <a:gd name="connsiteY1" fmla="*/ 0 h 482620"/>
              <a:gd name="connsiteX2" fmla="*/ 2603304 w 2603304"/>
              <a:gd name="connsiteY2" fmla="*/ 1 h 482620"/>
              <a:gd name="connsiteX0" fmla="*/ 0 w 2699723"/>
              <a:gd name="connsiteY0" fmla="*/ 482620 h 482620"/>
              <a:gd name="connsiteX1" fmla="*/ 1253443 w 2699723"/>
              <a:gd name="connsiteY1" fmla="*/ 0 h 482620"/>
              <a:gd name="connsiteX2" fmla="*/ 2699723 w 2699723"/>
              <a:gd name="connsiteY2" fmla="*/ 1 h 482620"/>
              <a:gd name="connsiteX0" fmla="*/ 0 w 2699723"/>
              <a:gd name="connsiteY0" fmla="*/ 482620 h 482620"/>
              <a:gd name="connsiteX1" fmla="*/ 1253443 w 2699723"/>
              <a:gd name="connsiteY1" fmla="*/ 0 h 482620"/>
              <a:gd name="connsiteX2" fmla="*/ 2699723 w 2699723"/>
              <a:gd name="connsiteY2" fmla="*/ 1 h 482620"/>
              <a:gd name="connsiteX0" fmla="*/ 0 w 2699723"/>
              <a:gd name="connsiteY0" fmla="*/ 603275 h 603275"/>
              <a:gd name="connsiteX1" fmla="*/ 1253443 w 2699723"/>
              <a:gd name="connsiteY1" fmla="*/ 0 h 603275"/>
              <a:gd name="connsiteX2" fmla="*/ 2699723 w 2699723"/>
              <a:gd name="connsiteY2" fmla="*/ 1 h 603275"/>
              <a:gd name="connsiteX0" fmla="*/ 0 w 2699723"/>
              <a:gd name="connsiteY0" fmla="*/ 603275 h 603275"/>
              <a:gd name="connsiteX1" fmla="*/ 1253443 w 2699723"/>
              <a:gd name="connsiteY1" fmla="*/ 0 h 603275"/>
              <a:gd name="connsiteX2" fmla="*/ 2699723 w 2699723"/>
              <a:gd name="connsiteY2" fmla="*/ 1 h 603275"/>
              <a:gd name="connsiteX0" fmla="*/ 0 w 2699723"/>
              <a:gd name="connsiteY0" fmla="*/ 603275 h 603275"/>
              <a:gd name="connsiteX1" fmla="*/ 1253443 w 2699723"/>
              <a:gd name="connsiteY1" fmla="*/ 0 h 603275"/>
              <a:gd name="connsiteX2" fmla="*/ 2699723 w 2699723"/>
              <a:gd name="connsiteY2" fmla="*/ 1 h 603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9723" h="603275">
                <a:moveTo>
                  <a:pt x="0" y="603275"/>
                </a:moveTo>
                <a:cubicBezTo>
                  <a:pt x="109328" y="47758"/>
                  <a:pt x="309446" y="67775"/>
                  <a:pt x="1253443" y="0"/>
                </a:cubicBezTo>
                <a:lnTo>
                  <a:pt x="2699723" y="1"/>
                </a:lnTo>
              </a:path>
            </a:pathLst>
          </a:custGeom>
          <a:noFill/>
          <a:ln w="5080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31 Arco"/>
          <p:cNvSpPr/>
          <p:nvPr/>
        </p:nvSpPr>
        <p:spPr>
          <a:xfrm rot="5400000">
            <a:off x="6012160" y="4581128"/>
            <a:ext cx="792088" cy="792088"/>
          </a:xfrm>
          <a:prstGeom prst="arc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32 CuadroTexto"/>
          <p:cNvSpPr txBox="1"/>
          <p:nvPr/>
        </p:nvSpPr>
        <p:spPr>
          <a:xfrm>
            <a:off x="6732240" y="522920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90°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6948264" y="4653136"/>
            <a:ext cx="1152128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Elipse"/>
          <p:cNvSpPr/>
          <p:nvPr/>
        </p:nvSpPr>
        <p:spPr>
          <a:xfrm>
            <a:off x="1475656" y="3501008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979712" y="3501008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540211"/>
            <a:ext cx="1296144" cy="96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Elipse"/>
          <p:cNvSpPr/>
          <p:nvPr/>
        </p:nvSpPr>
        <p:spPr>
          <a:xfrm rot="19520813">
            <a:off x="3146650" y="3634347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Bien!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1979712" y="2780928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Ahora con la otra mano, maneja el cursor.</a:t>
            </a:r>
            <a:endParaRPr lang="es-CO" sz="2000" dirty="0" smtClean="0">
              <a:solidFill>
                <a:schemeClr val="bg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475656" y="4797152"/>
            <a:ext cx="2664296" cy="100811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2051720" y="4653136"/>
            <a:ext cx="1512168" cy="136815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499992" y="342900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Practica</a:t>
            </a:r>
            <a:r>
              <a:rPr lang="en-US" dirty="0" smtClean="0">
                <a:solidFill>
                  <a:schemeClr val="bg1"/>
                </a:solidFill>
              </a:rPr>
              <a:t> con </a:t>
            </a:r>
            <a:r>
              <a:rPr lang="en-US" dirty="0" err="1" smtClean="0">
                <a:solidFill>
                  <a:schemeClr val="bg1"/>
                </a:solidFill>
              </a:rPr>
              <a:t>este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sencillo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juego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Lleva</a:t>
            </a:r>
            <a:r>
              <a:rPr lang="en-US" dirty="0" smtClean="0">
                <a:solidFill>
                  <a:schemeClr val="bg1"/>
                </a:solidFill>
              </a:rPr>
              <a:t> el cursor a los </a:t>
            </a:r>
            <a:r>
              <a:rPr lang="en-US" dirty="0" err="1" smtClean="0">
                <a:solidFill>
                  <a:schemeClr val="bg1"/>
                </a:solidFill>
              </a:rPr>
              <a:t>cuadrados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que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aparecen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136397" y="4894462"/>
            <a:ext cx="576064" cy="504056"/>
          </a:xfrm>
          <a:prstGeom prst="rect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6792581" y="4462414"/>
            <a:ext cx="360040" cy="33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Forma libre"/>
          <p:cNvSpPr/>
          <p:nvPr/>
        </p:nvSpPr>
        <p:spPr>
          <a:xfrm>
            <a:off x="5436096" y="4581128"/>
            <a:ext cx="1403798" cy="516101"/>
          </a:xfrm>
          <a:custGeom>
            <a:avLst/>
            <a:gdLst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52461 h 516101"/>
              <a:gd name="connsiteX1" fmla="*/ 0 w 1403798"/>
              <a:gd name="connsiteY1" fmla="*/ 516101 h 51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3798" h="516101">
                <a:moveTo>
                  <a:pt x="1403798" y="52461"/>
                </a:moveTo>
                <a:cubicBezTo>
                  <a:pt x="887192" y="0"/>
                  <a:pt x="433919" y="139319"/>
                  <a:pt x="0" y="516101"/>
                </a:cubicBezTo>
              </a:path>
            </a:pathLst>
          </a:custGeom>
          <a:ln w="19050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Elipse"/>
          <p:cNvSpPr/>
          <p:nvPr/>
        </p:nvSpPr>
        <p:spPr>
          <a:xfrm>
            <a:off x="1475656" y="3501008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979712" y="3501008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540211"/>
            <a:ext cx="1296144" cy="96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Elipse"/>
          <p:cNvSpPr/>
          <p:nvPr/>
        </p:nvSpPr>
        <p:spPr>
          <a:xfrm rot="19520813">
            <a:off x="3146650" y="3634347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Bien!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1979712" y="2780928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Ahora con la otra mano, maneja el cursor.</a:t>
            </a:r>
            <a:endParaRPr lang="es-CO" sz="2000" dirty="0" smtClean="0">
              <a:solidFill>
                <a:schemeClr val="bg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475656" y="4797152"/>
            <a:ext cx="2664296" cy="100811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2051720" y="4653136"/>
            <a:ext cx="1512168" cy="136815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499992" y="342900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Practica</a:t>
            </a:r>
            <a:r>
              <a:rPr lang="en-US" dirty="0" smtClean="0">
                <a:solidFill>
                  <a:schemeClr val="bg1"/>
                </a:solidFill>
              </a:rPr>
              <a:t> con </a:t>
            </a:r>
            <a:r>
              <a:rPr lang="en-US" dirty="0" err="1" smtClean="0">
                <a:solidFill>
                  <a:schemeClr val="bg1"/>
                </a:solidFill>
              </a:rPr>
              <a:t>este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sencillo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juego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Lleva</a:t>
            </a:r>
            <a:r>
              <a:rPr lang="en-US" dirty="0" smtClean="0">
                <a:solidFill>
                  <a:schemeClr val="bg1"/>
                </a:solidFill>
              </a:rPr>
              <a:t> el cursor a los </a:t>
            </a:r>
            <a:r>
              <a:rPr lang="en-US" dirty="0" err="1" smtClean="0">
                <a:solidFill>
                  <a:schemeClr val="bg1"/>
                </a:solidFill>
              </a:rPr>
              <a:t>cuadrados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que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aparecen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136397" y="4894462"/>
            <a:ext cx="576064" cy="504056"/>
          </a:xfrm>
          <a:prstGeom prst="rect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6792581" y="4462414"/>
            <a:ext cx="360040" cy="33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Forma libre"/>
          <p:cNvSpPr/>
          <p:nvPr/>
        </p:nvSpPr>
        <p:spPr>
          <a:xfrm>
            <a:off x="5436096" y="4581128"/>
            <a:ext cx="1403798" cy="516101"/>
          </a:xfrm>
          <a:custGeom>
            <a:avLst/>
            <a:gdLst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52461 h 516101"/>
              <a:gd name="connsiteX1" fmla="*/ 0 w 1403798"/>
              <a:gd name="connsiteY1" fmla="*/ 516101 h 51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3798" h="516101">
                <a:moveTo>
                  <a:pt x="1403798" y="52461"/>
                </a:moveTo>
                <a:cubicBezTo>
                  <a:pt x="887192" y="0"/>
                  <a:pt x="433919" y="139319"/>
                  <a:pt x="0" y="516101"/>
                </a:cubicBezTo>
              </a:path>
            </a:pathLst>
          </a:custGeom>
          <a:ln w="19050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Elipse"/>
          <p:cNvSpPr/>
          <p:nvPr/>
        </p:nvSpPr>
        <p:spPr>
          <a:xfrm>
            <a:off x="1475656" y="3501008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979712" y="3501008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540211"/>
            <a:ext cx="1296144" cy="96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Elipse"/>
          <p:cNvSpPr/>
          <p:nvPr/>
        </p:nvSpPr>
        <p:spPr>
          <a:xfrm rot="19520813">
            <a:off x="3146650" y="3634347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Bien!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1979712" y="2780928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Ahora con la otra mano, maneja el cursor.</a:t>
            </a:r>
            <a:endParaRPr lang="es-CO" sz="2000" dirty="0" smtClean="0">
              <a:solidFill>
                <a:schemeClr val="bg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475656" y="4797152"/>
            <a:ext cx="2664296" cy="100811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2051720" y="4653136"/>
            <a:ext cx="1512168" cy="136815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499992" y="342900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Practica</a:t>
            </a:r>
            <a:r>
              <a:rPr lang="en-US" dirty="0" smtClean="0">
                <a:solidFill>
                  <a:schemeClr val="bg1"/>
                </a:solidFill>
              </a:rPr>
              <a:t> con </a:t>
            </a:r>
            <a:r>
              <a:rPr lang="en-US" dirty="0" err="1" smtClean="0">
                <a:solidFill>
                  <a:schemeClr val="bg1"/>
                </a:solidFill>
              </a:rPr>
              <a:t>este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sencillo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juego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Lleva</a:t>
            </a:r>
            <a:r>
              <a:rPr lang="en-US" dirty="0" smtClean="0">
                <a:solidFill>
                  <a:schemeClr val="bg1"/>
                </a:solidFill>
              </a:rPr>
              <a:t> el cursor a los </a:t>
            </a:r>
            <a:r>
              <a:rPr lang="en-US" dirty="0" err="1" smtClean="0">
                <a:solidFill>
                  <a:schemeClr val="bg1"/>
                </a:solidFill>
              </a:rPr>
              <a:t>cuadrados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que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aparecen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136397" y="4894462"/>
            <a:ext cx="576064" cy="504056"/>
          </a:xfrm>
          <a:prstGeom prst="rect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6792581" y="4462414"/>
            <a:ext cx="360040" cy="33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Forma libre"/>
          <p:cNvSpPr/>
          <p:nvPr/>
        </p:nvSpPr>
        <p:spPr>
          <a:xfrm>
            <a:off x="5436096" y="4581128"/>
            <a:ext cx="1403798" cy="516101"/>
          </a:xfrm>
          <a:custGeom>
            <a:avLst/>
            <a:gdLst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52461 h 516101"/>
              <a:gd name="connsiteX1" fmla="*/ 0 w 1403798"/>
              <a:gd name="connsiteY1" fmla="*/ 516101 h 51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3798" h="516101">
                <a:moveTo>
                  <a:pt x="1403798" y="52461"/>
                </a:moveTo>
                <a:cubicBezTo>
                  <a:pt x="887192" y="0"/>
                  <a:pt x="433919" y="139319"/>
                  <a:pt x="0" y="516101"/>
                </a:cubicBezTo>
              </a:path>
            </a:pathLst>
          </a:custGeom>
          <a:ln w="19050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Elipse"/>
          <p:cNvSpPr/>
          <p:nvPr/>
        </p:nvSpPr>
        <p:spPr>
          <a:xfrm>
            <a:off x="1475656" y="3501008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979712" y="3501008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540211"/>
            <a:ext cx="1296144" cy="96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Elipse"/>
          <p:cNvSpPr/>
          <p:nvPr/>
        </p:nvSpPr>
        <p:spPr>
          <a:xfrm rot="19520813">
            <a:off x="3146650" y="3634347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Bien!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1979712" y="2780928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Ahora con la otra mano, maneja el cursor.</a:t>
            </a:r>
            <a:endParaRPr lang="es-CO" sz="2000" dirty="0" smtClean="0">
              <a:solidFill>
                <a:schemeClr val="bg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475656" y="4797152"/>
            <a:ext cx="2664296" cy="100811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2051720" y="4653136"/>
            <a:ext cx="1512168" cy="136815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499992" y="342900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Practica</a:t>
            </a:r>
            <a:r>
              <a:rPr lang="en-US" dirty="0" smtClean="0">
                <a:solidFill>
                  <a:schemeClr val="bg1"/>
                </a:solidFill>
              </a:rPr>
              <a:t> con </a:t>
            </a:r>
            <a:r>
              <a:rPr lang="en-US" dirty="0" err="1" smtClean="0">
                <a:solidFill>
                  <a:schemeClr val="bg1"/>
                </a:solidFill>
              </a:rPr>
              <a:t>este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sencillo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juego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Lleva</a:t>
            </a:r>
            <a:r>
              <a:rPr lang="en-US" dirty="0" smtClean="0">
                <a:solidFill>
                  <a:schemeClr val="bg1"/>
                </a:solidFill>
              </a:rPr>
              <a:t> el cursor a los </a:t>
            </a:r>
            <a:r>
              <a:rPr lang="en-US" dirty="0" err="1" smtClean="0">
                <a:solidFill>
                  <a:schemeClr val="bg1"/>
                </a:solidFill>
              </a:rPr>
              <a:t>cuadrados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que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aparecen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136397" y="4894462"/>
            <a:ext cx="576064" cy="504056"/>
          </a:xfrm>
          <a:prstGeom prst="rect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6792581" y="4462414"/>
            <a:ext cx="360040" cy="33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Forma libre"/>
          <p:cNvSpPr/>
          <p:nvPr/>
        </p:nvSpPr>
        <p:spPr>
          <a:xfrm>
            <a:off x="5436096" y="4581128"/>
            <a:ext cx="1403798" cy="516101"/>
          </a:xfrm>
          <a:custGeom>
            <a:avLst/>
            <a:gdLst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52461 h 516101"/>
              <a:gd name="connsiteX1" fmla="*/ 0 w 1403798"/>
              <a:gd name="connsiteY1" fmla="*/ 516101 h 51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3798" h="516101">
                <a:moveTo>
                  <a:pt x="1403798" y="52461"/>
                </a:moveTo>
                <a:cubicBezTo>
                  <a:pt x="887192" y="0"/>
                  <a:pt x="433919" y="139319"/>
                  <a:pt x="0" y="516101"/>
                </a:cubicBezTo>
              </a:path>
            </a:pathLst>
          </a:custGeom>
          <a:ln w="19050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s-CO" dirty="0" smtClean="0"/>
              <a:t>Buen trabajo…</a:t>
            </a:r>
          </a:p>
          <a:p>
            <a:pPr lvl="1" algn="ctr">
              <a:buNone/>
            </a:pPr>
            <a:endParaRPr lang="es-CO" dirty="0"/>
          </a:p>
        </p:txBody>
      </p:sp>
      <p:sp>
        <p:nvSpPr>
          <p:cNvPr id="5" name="4 CuadroTexto"/>
          <p:cNvSpPr txBox="1"/>
          <p:nvPr/>
        </p:nvSpPr>
        <p:spPr>
          <a:xfrm>
            <a:off x="1691680" y="3933056"/>
            <a:ext cx="36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O" sz="2000" dirty="0" smtClean="0">
                <a:solidFill>
                  <a:srgbClr val="FFFFFF"/>
                </a:solidFill>
              </a:rPr>
              <a:t>Para </a:t>
            </a:r>
            <a:r>
              <a:rPr lang="es-CO" sz="2000" dirty="0">
                <a:solidFill>
                  <a:srgbClr val="FFFFFF"/>
                </a:solidFill>
              </a:rPr>
              <a:t>cerrar </a:t>
            </a:r>
            <a:r>
              <a:rPr lang="es-CO" sz="2000" dirty="0" smtClean="0">
                <a:solidFill>
                  <a:srgbClr val="FFFFFF"/>
                </a:solidFill>
              </a:rPr>
              <a:t>esta </a:t>
            </a:r>
            <a:r>
              <a:rPr lang="es-CO" sz="2000" dirty="0">
                <a:solidFill>
                  <a:srgbClr val="FFFFFF"/>
                </a:solidFill>
              </a:rPr>
              <a:t>presentación mueve el cursor al botón de </a:t>
            </a:r>
            <a:r>
              <a:rPr lang="es-CO" sz="2000" dirty="0" smtClean="0">
                <a:solidFill>
                  <a:srgbClr val="FFFFFF"/>
                </a:solidFill>
              </a:rPr>
              <a:t>cerrar que se encuentra escondido en esa </a:t>
            </a:r>
            <a:r>
              <a:rPr lang="es-CO" sz="2000" dirty="0" smtClean="0">
                <a:solidFill>
                  <a:srgbClr val="FFFFFF"/>
                </a:solidFill>
              </a:rPr>
              <a:t>esquina. Espera un tiempo sobre el botón para activarlo.</a:t>
            </a:r>
            <a:endParaRPr lang="es-CO" sz="2000" dirty="0">
              <a:solidFill>
                <a:srgbClr val="FFFFFF"/>
              </a:solidFill>
            </a:endParaRPr>
          </a:p>
        </p:txBody>
      </p:sp>
      <p:sp>
        <p:nvSpPr>
          <p:cNvPr id="6" name="5 Forma libre"/>
          <p:cNvSpPr/>
          <p:nvPr/>
        </p:nvSpPr>
        <p:spPr>
          <a:xfrm>
            <a:off x="5370490" y="734096"/>
            <a:ext cx="2923504" cy="3850783"/>
          </a:xfrm>
          <a:custGeom>
            <a:avLst/>
            <a:gdLst>
              <a:gd name="connsiteX0" fmla="*/ 0 w 2923504"/>
              <a:gd name="connsiteY0" fmla="*/ 3850783 h 3850783"/>
              <a:gd name="connsiteX1" fmla="*/ 2923504 w 2923504"/>
              <a:gd name="connsiteY1" fmla="*/ 0 h 3850783"/>
              <a:gd name="connsiteX0" fmla="*/ 0 w 2923504"/>
              <a:gd name="connsiteY0" fmla="*/ 3850783 h 3850783"/>
              <a:gd name="connsiteX1" fmla="*/ 2923504 w 2923504"/>
              <a:gd name="connsiteY1" fmla="*/ 0 h 3850783"/>
              <a:gd name="connsiteX0" fmla="*/ 0 w 2923504"/>
              <a:gd name="connsiteY0" fmla="*/ 3850783 h 3850783"/>
              <a:gd name="connsiteX1" fmla="*/ 2923504 w 2923504"/>
              <a:gd name="connsiteY1" fmla="*/ 0 h 3850783"/>
              <a:gd name="connsiteX0" fmla="*/ 0 w 2923504"/>
              <a:gd name="connsiteY0" fmla="*/ 3850783 h 3850783"/>
              <a:gd name="connsiteX1" fmla="*/ 2923504 w 2923504"/>
              <a:gd name="connsiteY1" fmla="*/ 0 h 3850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23504" h="3850783">
                <a:moveTo>
                  <a:pt x="0" y="3850783"/>
                </a:moveTo>
                <a:cubicBezTo>
                  <a:pt x="2672509" y="3831630"/>
                  <a:pt x="2689995" y="858363"/>
                  <a:pt x="2923504" y="0"/>
                </a:cubicBezTo>
              </a:path>
            </a:pathLst>
          </a:custGeom>
          <a:ln w="28575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F_SchoolPresentation_TP010336811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Mead Bold"/>
        <a:ea typeface=""/>
        <a:cs typeface=""/>
      </a:majorFont>
      <a:minorFont>
        <a:latin typeface="Mea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TS010336811</Template>
  <TotalTime>52</TotalTime>
  <Words>191</Words>
  <Application>Microsoft Office PowerPoint</Application>
  <PresentationFormat>Presentación en pantalla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AF_SchoolPresentation_TP010336811</vt:lpstr>
      <vt:lpstr>Teacher Assistant</vt:lpstr>
      <vt:lpstr>Teacher Assistant</vt:lpstr>
      <vt:lpstr>Teacher Assistant</vt:lpstr>
      <vt:lpstr>Teacher Assistant</vt:lpstr>
      <vt:lpstr>Teacher Assistant</vt:lpstr>
      <vt:lpstr>Teacher Assistant</vt:lpstr>
      <vt:lpstr>Teacher Assistant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Diego Javier Rodriguez</dc:creator>
  <cp:lastModifiedBy>Diego</cp:lastModifiedBy>
  <cp:revision>8</cp:revision>
  <dcterms:created xsi:type="dcterms:W3CDTF">2012-05-08T16:59:18Z</dcterms:created>
  <dcterms:modified xsi:type="dcterms:W3CDTF">2012-05-11T06:43:46Z</dcterms:modified>
</cp:coreProperties>
</file>