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Bienvenido</a:t>
            </a:r>
            <a:r>
              <a:rPr lang="en-US" dirty="0" smtClean="0"/>
              <a:t> a Teacher Assistant!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63688" y="300914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Para avanzar de diapositiva</a:t>
            </a:r>
          </a:p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Sigue la flecha</a:t>
            </a:r>
            <a:endParaRPr lang="es-CO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724128" y="2852936"/>
            <a:ext cx="1077267" cy="100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orma libre"/>
          <p:cNvSpPr/>
          <p:nvPr/>
        </p:nvSpPr>
        <p:spPr>
          <a:xfrm>
            <a:off x="566670" y="2699766"/>
            <a:ext cx="8874330" cy="2666432"/>
          </a:xfrm>
          <a:custGeom>
            <a:avLst/>
            <a:gdLst>
              <a:gd name="connsiteX0" fmla="*/ 6117465 w 8416344"/>
              <a:gd name="connsiteY0" fmla="*/ 173865 h 2114283"/>
              <a:gd name="connsiteX1" fmla="*/ 7237927 w 8416344"/>
              <a:gd name="connsiteY1" fmla="*/ 70834 h 2114283"/>
              <a:gd name="connsiteX2" fmla="*/ 8281116 w 8416344"/>
              <a:gd name="connsiteY2" fmla="*/ 598868 h 2114283"/>
              <a:gd name="connsiteX3" fmla="*/ 8049296 w 8416344"/>
              <a:gd name="connsiteY3" fmla="*/ 1848119 h 2114283"/>
              <a:gd name="connsiteX4" fmla="*/ 6980350 w 8416344"/>
              <a:gd name="connsiteY4" fmla="*/ 2079939 h 2114283"/>
              <a:gd name="connsiteX5" fmla="*/ 0 w 8416344"/>
              <a:gd name="connsiteY5" fmla="*/ 2054181 h 2114283"/>
              <a:gd name="connsiteX0" fmla="*/ 6117465 w 8360536"/>
              <a:gd name="connsiteY0" fmla="*/ 173865 h 2114283"/>
              <a:gd name="connsiteX1" fmla="*/ 7237927 w 8360536"/>
              <a:gd name="connsiteY1" fmla="*/ 70834 h 2114283"/>
              <a:gd name="connsiteX2" fmla="*/ 8281116 w 8360536"/>
              <a:gd name="connsiteY2" fmla="*/ 598868 h 2114283"/>
              <a:gd name="connsiteX3" fmla="*/ 6980350 w 8360536"/>
              <a:gd name="connsiteY3" fmla="*/ 2079939 h 2114283"/>
              <a:gd name="connsiteX4" fmla="*/ 0 w 8360536"/>
              <a:gd name="connsiteY4" fmla="*/ 2054181 h 2114283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440539"/>
              <a:gd name="connsiteY0" fmla="*/ 420710 h 2361128"/>
              <a:gd name="connsiteX1" fmla="*/ 7237927 w 8440539"/>
              <a:gd name="connsiteY1" fmla="*/ 317679 h 2361128"/>
              <a:gd name="connsiteX2" fmla="*/ 6980350 w 8440539"/>
              <a:gd name="connsiteY2" fmla="*/ 2326784 h 2361128"/>
              <a:gd name="connsiteX3" fmla="*/ 0 w 8440539"/>
              <a:gd name="connsiteY3" fmla="*/ 2301026 h 2361128"/>
              <a:gd name="connsiteX0" fmla="*/ 6117465 w 7999927"/>
              <a:gd name="connsiteY0" fmla="*/ 0 h 1940418"/>
              <a:gd name="connsiteX1" fmla="*/ 6980350 w 7999927"/>
              <a:gd name="connsiteY1" fmla="*/ 1906074 h 1940418"/>
              <a:gd name="connsiteX2" fmla="*/ 0 w 7999927"/>
              <a:gd name="connsiteY2" fmla="*/ 1880316 h 1940418"/>
              <a:gd name="connsiteX0" fmla="*/ 6117465 w 8294521"/>
              <a:gd name="connsiteY0" fmla="*/ 726014 h 2666432"/>
              <a:gd name="connsiteX1" fmla="*/ 6980350 w 8294521"/>
              <a:gd name="connsiteY1" fmla="*/ 2632088 h 2666432"/>
              <a:gd name="connsiteX2" fmla="*/ 0 w 8294521"/>
              <a:gd name="connsiteY2" fmla="*/ 2606330 h 2666432"/>
              <a:gd name="connsiteX0" fmla="*/ 6117465 w 8874330"/>
              <a:gd name="connsiteY0" fmla="*/ 726014 h 2666432"/>
              <a:gd name="connsiteX1" fmla="*/ 6980350 w 8874330"/>
              <a:gd name="connsiteY1" fmla="*/ 2632088 h 2666432"/>
              <a:gd name="connsiteX2" fmla="*/ 0 w 8874330"/>
              <a:gd name="connsiteY2" fmla="*/ 2606330 h 266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74330" h="2666432">
                <a:moveTo>
                  <a:pt x="6117465" y="726014"/>
                </a:moveTo>
                <a:cubicBezTo>
                  <a:pt x="8294521" y="0"/>
                  <a:pt x="8874330" y="2418439"/>
                  <a:pt x="6980350" y="2632088"/>
                </a:cubicBezTo>
                <a:cubicBezTo>
                  <a:pt x="5638801" y="2666432"/>
                  <a:pt x="2819400" y="2636381"/>
                  <a:pt x="0" y="2606330"/>
                </a:cubicBezTo>
              </a:path>
            </a:pathLst>
          </a:custGeom>
          <a:ln w="3810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331640" y="3933056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331640" y="5949280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trabajo</a:t>
            </a:r>
            <a:r>
              <a:rPr lang="en-US" dirty="0" smtClean="0"/>
              <a:t>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63688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Prueba de Nuevo</a:t>
            </a:r>
            <a:endParaRPr lang="es-CO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724128" y="2852936"/>
            <a:ext cx="1077267" cy="100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Forma libre"/>
          <p:cNvSpPr/>
          <p:nvPr/>
        </p:nvSpPr>
        <p:spPr>
          <a:xfrm>
            <a:off x="566670" y="2699766"/>
            <a:ext cx="8874330" cy="2666432"/>
          </a:xfrm>
          <a:custGeom>
            <a:avLst/>
            <a:gdLst>
              <a:gd name="connsiteX0" fmla="*/ 6117465 w 8416344"/>
              <a:gd name="connsiteY0" fmla="*/ 173865 h 2114283"/>
              <a:gd name="connsiteX1" fmla="*/ 7237927 w 8416344"/>
              <a:gd name="connsiteY1" fmla="*/ 70834 h 2114283"/>
              <a:gd name="connsiteX2" fmla="*/ 8281116 w 8416344"/>
              <a:gd name="connsiteY2" fmla="*/ 598868 h 2114283"/>
              <a:gd name="connsiteX3" fmla="*/ 8049296 w 8416344"/>
              <a:gd name="connsiteY3" fmla="*/ 1848119 h 2114283"/>
              <a:gd name="connsiteX4" fmla="*/ 6980350 w 8416344"/>
              <a:gd name="connsiteY4" fmla="*/ 2079939 h 2114283"/>
              <a:gd name="connsiteX5" fmla="*/ 0 w 8416344"/>
              <a:gd name="connsiteY5" fmla="*/ 2054181 h 2114283"/>
              <a:gd name="connsiteX0" fmla="*/ 6117465 w 8360536"/>
              <a:gd name="connsiteY0" fmla="*/ 173865 h 2114283"/>
              <a:gd name="connsiteX1" fmla="*/ 7237927 w 8360536"/>
              <a:gd name="connsiteY1" fmla="*/ 70834 h 2114283"/>
              <a:gd name="connsiteX2" fmla="*/ 8281116 w 8360536"/>
              <a:gd name="connsiteY2" fmla="*/ 598868 h 2114283"/>
              <a:gd name="connsiteX3" fmla="*/ 6980350 w 8360536"/>
              <a:gd name="connsiteY3" fmla="*/ 2079939 h 2114283"/>
              <a:gd name="connsiteX4" fmla="*/ 0 w 8360536"/>
              <a:gd name="connsiteY4" fmla="*/ 2054181 h 2114283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186671"/>
              <a:gd name="connsiteY0" fmla="*/ 420710 h 2361128"/>
              <a:gd name="connsiteX1" fmla="*/ 7237927 w 8186671"/>
              <a:gd name="connsiteY1" fmla="*/ 317679 h 2361128"/>
              <a:gd name="connsiteX2" fmla="*/ 6980350 w 8186671"/>
              <a:gd name="connsiteY2" fmla="*/ 2326784 h 2361128"/>
              <a:gd name="connsiteX3" fmla="*/ 0 w 8186671"/>
              <a:gd name="connsiteY3" fmla="*/ 2301026 h 2361128"/>
              <a:gd name="connsiteX0" fmla="*/ 6117465 w 8440539"/>
              <a:gd name="connsiteY0" fmla="*/ 420710 h 2361128"/>
              <a:gd name="connsiteX1" fmla="*/ 7237927 w 8440539"/>
              <a:gd name="connsiteY1" fmla="*/ 317679 h 2361128"/>
              <a:gd name="connsiteX2" fmla="*/ 6980350 w 8440539"/>
              <a:gd name="connsiteY2" fmla="*/ 2326784 h 2361128"/>
              <a:gd name="connsiteX3" fmla="*/ 0 w 8440539"/>
              <a:gd name="connsiteY3" fmla="*/ 2301026 h 2361128"/>
              <a:gd name="connsiteX0" fmla="*/ 6117465 w 7999927"/>
              <a:gd name="connsiteY0" fmla="*/ 0 h 1940418"/>
              <a:gd name="connsiteX1" fmla="*/ 6980350 w 7999927"/>
              <a:gd name="connsiteY1" fmla="*/ 1906074 h 1940418"/>
              <a:gd name="connsiteX2" fmla="*/ 0 w 7999927"/>
              <a:gd name="connsiteY2" fmla="*/ 1880316 h 1940418"/>
              <a:gd name="connsiteX0" fmla="*/ 6117465 w 8294521"/>
              <a:gd name="connsiteY0" fmla="*/ 726014 h 2666432"/>
              <a:gd name="connsiteX1" fmla="*/ 6980350 w 8294521"/>
              <a:gd name="connsiteY1" fmla="*/ 2632088 h 2666432"/>
              <a:gd name="connsiteX2" fmla="*/ 0 w 8294521"/>
              <a:gd name="connsiteY2" fmla="*/ 2606330 h 2666432"/>
              <a:gd name="connsiteX0" fmla="*/ 6117465 w 8874330"/>
              <a:gd name="connsiteY0" fmla="*/ 726014 h 2666432"/>
              <a:gd name="connsiteX1" fmla="*/ 6980350 w 8874330"/>
              <a:gd name="connsiteY1" fmla="*/ 2632088 h 2666432"/>
              <a:gd name="connsiteX2" fmla="*/ 0 w 8874330"/>
              <a:gd name="connsiteY2" fmla="*/ 2606330 h 266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74330" h="2666432">
                <a:moveTo>
                  <a:pt x="6117465" y="726014"/>
                </a:moveTo>
                <a:cubicBezTo>
                  <a:pt x="8294521" y="0"/>
                  <a:pt x="8874330" y="2418439"/>
                  <a:pt x="6980350" y="2632088"/>
                </a:cubicBezTo>
                <a:cubicBezTo>
                  <a:pt x="5638801" y="2666432"/>
                  <a:pt x="2819400" y="2636381"/>
                  <a:pt x="0" y="2606330"/>
                </a:cubicBezTo>
              </a:path>
            </a:pathLst>
          </a:custGeom>
          <a:ln w="3810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331640" y="3933056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331640" y="5949280"/>
            <a:ext cx="6480720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979712" y="3009146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Inténtalo sin ayuda. Avanza una diapositiva.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Ya eres un experto…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627784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Avanza 3 diapositivas más…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Ya eres un experto…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627784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Avanza 2 diapositivas más…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Ya eres un experto…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627784" y="3009146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Avanza 1 diapositiva más…</a:t>
            </a:r>
            <a:endParaRPr lang="es-CO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Buen trabajo…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899592" y="2780928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Muchas gracias por usar </a:t>
            </a:r>
            <a:r>
              <a:rPr lang="es-CO" sz="2000" dirty="0" err="1" smtClean="0">
                <a:solidFill>
                  <a:schemeClr val="bg1"/>
                </a:solidFill>
              </a:rPr>
              <a:t>Teacher</a:t>
            </a:r>
            <a:r>
              <a:rPr lang="es-CO" sz="2000" dirty="0" smtClean="0">
                <a:solidFill>
                  <a:schemeClr val="bg1"/>
                </a:solidFill>
              </a:rPr>
              <a:t> </a:t>
            </a:r>
            <a:r>
              <a:rPr lang="es-CO" sz="2000" dirty="0" err="1" smtClean="0">
                <a:solidFill>
                  <a:schemeClr val="bg1"/>
                </a:solidFill>
              </a:rPr>
              <a:t>Assistant</a:t>
            </a:r>
            <a:r>
              <a:rPr lang="es-CO" sz="2000" dirty="0">
                <a:solidFill>
                  <a:schemeClr val="bg1"/>
                </a:solidFill>
              </a:rPr>
              <a:t>!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91680" y="3933056"/>
            <a:ext cx="36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2000" dirty="0" smtClean="0">
                <a:solidFill>
                  <a:srgbClr val="FFFFFF"/>
                </a:solidFill>
              </a:rPr>
              <a:t>Para </a:t>
            </a:r>
            <a:r>
              <a:rPr lang="es-CO" sz="2000" dirty="0">
                <a:solidFill>
                  <a:srgbClr val="FFFFFF"/>
                </a:solidFill>
              </a:rPr>
              <a:t>cerrar la presentación mueve el cursor al botón de </a:t>
            </a:r>
            <a:r>
              <a:rPr lang="es-CO" sz="2000" dirty="0" smtClean="0">
                <a:solidFill>
                  <a:srgbClr val="FFFFFF"/>
                </a:solidFill>
              </a:rPr>
              <a:t>cerrar que se encuentra escondido en esa esquina</a:t>
            </a:r>
            <a:endParaRPr lang="es-CO" sz="2000" dirty="0">
              <a:solidFill>
                <a:srgbClr val="FFFFFF"/>
              </a:solidFill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5370490" y="734096"/>
            <a:ext cx="2923504" cy="3850783"/>
          </a:xfrm>
          <a:custGeom>
            <a:avLst/>
            <a:gdLst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23504" h="3850783">
                <a:moveTo>
                  <a:pt x="0" y="3850783"/>
                </a:moveTo>
                <a:cubicBezTo>
                  <a:pt x="2672509" y="3831630"/>
                  <a:pt x="2689995" y="858363"/>
                  <a:pt x="2923504" y="0"/>
                </a:cubicBezTo>
              </a:path>
            </a:pathLst>
          </a:custGeom>
          <a:ln w="28575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F_SchoolPresentation_TP01033681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TS010336811</Template>
  <TotalTime>35</TotalTime>
  <Words>100</Words>
  <Application>Microsoft Office PowerPoint</Application>
  <PresentationFormat>Presentación en pantalla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AF_SchoolPresentation_TP010336811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 Javier Rodriguez</dc:creator>
  <cp:lastModifiedBy>Diego Javier Rodriguez</cp:lastModifiedBy>
  <cp:revision>5</cp:revision>
  <dcterms:created xsi:type="dcterms:W3CDTF">2012-05-08T16:59:18Z</dcterms:created>
  <dcterms:modified xsi:type="dcterms:W3CDTF">2012-05-08T18:37:18Z</dcterms:modified>
</cp:coreProperties>
</file>