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6" r:id="rId4"/>
    <p:sldId id="270" r:id="rId5"/>
    <p:sldId id="271" r:id="rId6"/>
    <p:sldId id="272" r:id="rId7"/>
    <p:sldId id="263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lecha cuádruple"/>
          <p:cNvSpPr/>
          <p:nvPr/>
        </p:nvSpPr>
        <p:spPr>
          <a:xfrm>
            <a:off x="3779912" y="3861048"/>
            <a:ext cx="1368152" cy="1368152"/>
          </a:xfrm>
          <a:prstGeom prst="quad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/>
              <a:t>Bienvenido</a:t>
            </a:r>
            <a:r>
              <a:rPr lang="en-US" dirty="0" smtClean="0"/>
              <a:t> a Teacher Assistant!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1475656" y="2996952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Vamos a comenzar por aprender a mover el cursor</a:t>
            </a:r>
            <a:endParaRPr lang="es-CO" sz="2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3923928" y="4005064"/>
            <a:ext cx="1077267" cy="100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827584" y="2204864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Imagina </a:t>
            </a:r>
            <a:r>
              <a:rPr lang="es-CO" sz="2000" dirty="0" smtClean="0">
                <a:solidFill>
                  <a:schemeClr val="bg1"/>
                </a:solidFill>
              </a:rPr>
              <a:t>que tienes la pantalla </a:t>
            </a:r>
            <a:r>
              <a:rPr lang="es-CO" sz="2000" dirty="0" smtClean="0">
                <a:solidFill>
                  <a:schemeClr val="bg1"/>
                </a:solidFill>
              </a:rPr>
              <a:t>justo frente a ti.</a:t>
            </a:r>
            <a:endParaRPr lang="es-CO" sz="2000" dirty="0">
              <a:solidFill>
                <a:schemeClr val="bg1"/>
              </a:solidFill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1619672" y="4437112"/>
            <a:ext cx="2664296" cy="100811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2195736" y="4293096"/>
            <a:ext cx="1512168" cy="136815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b="34880"/>
          <a:stretch>
            <a:fillRect/>
          </a:stretch>
        </p:blipFill>
        <p:spPr bwMode="auto">
          <a:xfrm>
            <a:off x="4932040" y="3068960"/>
            <a:ext cx="363923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59 Rectángulo"/>
          <p:cNvSpPr/>
          <p:nvPr/>
        </p:nvSpPr>
        <p:spPr>
          <a:xfrm>
            <a:off x="5148064" y="3501008"/>
            <a:ext cx="3168352" cy="2376264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60 Rectángulo"/>
          <p:cNvSpPr/>
          <p:nvPr/>
        </p:nvSpPr>
        <p:spPr>
          <a:xfrm>
            <a:off x="1763688" y="3356992"/>
            <a:ext cx="2520280" cy="72008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Elipse"/>
          <p:cNvSpPr/>
          <p:nvPr/>
        </p:nvSpPr>
        <p:spPr>
          <a:xfrm rot="19520813">
            <a:off x="3146650" y="3634347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Bien!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2195736" y="270892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Estira el brazo hacia adelante y usa la mano para manejar el cursor.</a:t>
            </a:r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475656" y="4797152"/>
            <a:ext cx="2664296" cy="100811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2051720" y="4653136"/>
            <a:ext cx="1512168" cy="136815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499992" y="342900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Practica</a:t>
            </a:r>
            <a:r>
              <a:rPr lang="en-US" dirty="0" smtClean="0">
                <a:solidFill>
                  <a:schemeClr val="bg1"/>
                </a:solidFill>
              </a:rPr>
              <a:t> con </a:t>
            </a:r>
            <a:r>
              <a:rPr lang="en-US" dirty="0" err="1" smtClean="0">
                <a:solidFill>
                  <a:schemeClr val="bg1"/>
                </a:solidFill>
              </a:rPr>
              <a:t>este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sencillo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juego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Lleva</a:t>
            </a:r>
            <a:r>
              <a:rPr lang="en-US" dirty="0" smtClean="0">
                <a:solidFill>
                  <a:schemeClr val="bg1"/>
                </a:solidFill>
              </a:rPr>
              <a:t> el cursor a los </a:t>
            </a:r>
            <a:r>
              <a:rPr lang="en-US" dirty="0" err="1" smtClean="0">
                <a:solidFill>
                  <a:schemeClr val="bg1"/>
                </a:solidFill>
              </a:rPr>
              <a:t>cuadrados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aparecen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136397" y="4894462"/>
            <a:ext cx="576064" cy="504056"/>
          </a:xfrm>
          <a:prstGeom prst="rect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792581" y="4462414"/>
            <a:ext cx="360040" cy="3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orma libre"/>
          <p:cNvSpPr/>
          <p:nvPr/>
        </p:nvSpPr>
        <p:spPr>
          <a:xfrm>
            <a:off x="5436096" y="4581128"/>
            <a:ext cx="1403798" cy="516101"/>
          </a:xfrm>
          <a:custGeom>
            <a:avLst/>
            <a:gdLst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52461 h 516101"/>
              <a:gd name="connsiteX1" fmla="*/ 0 w 1403798"/>
              <a:gd name="connsiteY1" fmla="*/ 516101 h 51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3798" h="516101">
                <a:moveTo>
                  <a:pt x="1403798" y="52461"/>
                </a:moveTo>
                <a:cubicBezTo>
                  <a:pt x="887192" y="0"/>
                  <a:pt x="433919" y="139319"/>
                  <a:pt x="0" y="516101"/>
                </a:cubicBezTo>
              </a:path>
            </a:pathLst>
          </a:custGeom>
          <a:ln w="1905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Rectángulo"/>
          <p:cNvSpPr/>
          <p:nvPr/>
        </p:nvSpPr>
        <p:spPr>
          <a:xfrm>
            <a:off x="1547664" y="3861048"/>
            <a:ext cx="2520280" cy="72008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Elipse"/>
          <p:cNvSpPr/>
          <p:nvPr/>
        </p:nvSpPr>
        <p:spPr>
          <a:xfrm rot="19520813">
            <a:off x="3146650" y="3634347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Bien!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2195736" y="270892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Estira el brazo hacia adelante y usa la mano para manejar el cursor.</a:t>
            </a:r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475656" y="4797152"/>
            <a:ext cx="2664296" cy="100811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2051720" y="4653136"/>
            <a:ext cx="1512168" cy="136815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499992" y="342900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Practica</a:t>
            </a:r>
            <a:r>
              <a:rPr lang="en-US" dirty="0" smtClean="0">
                <a:solidFill>
                  <a:schemeClr val="bg1"/>
                </a:solidFill>
              </a:rPr>
              <a:t> con </a:t>
            </a:r>
            <a:r>
              <a:rPr lang="en-US" dirty="0" err="1" smtClean="0">
                <a:solidFill>
                  <a:schemeClr val="bg1"/>
                </a:solidFill>
              </a:rPr>
              <a:t>este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sencillo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juego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Lleva</a:t>
            </a:r>
            <a:r>
              <a:rPr lang="en-US" dirty="0" smtClean="0">
                <a:solidFill>
                  <a:schemeClr val="bg1"/>
                </a:solidFill>
              </a:rPr>
              <a:t> el cursor a los </a:t>
            </a:r>
            <a:r>
              <a:rPr lang="en-US" dirty="0" err="1" smtClean="0">
                <a:solidFill>
                  <a:schemeClr val="bg1"/>
                </a:solidFill>
              </a:rPr>
              <a:t>cuadrados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aparecen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136397" y="4894462"/>
            <a:ext cx="576064" cy="504056"/>
          </a:xfrm>
          <a:prstGeom prst="rect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792581" y="4462414"/>
            <a:ext cx="360040" cy="3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orma libre"/>
          <p:cNvSpPr/>
          <p:nvPr/>
        </p:nvSpPr>
        <p:spPr>
          <a:xfrm>
            <a:off x="5436096" y="4581128"/>
            <a:ext cx="1403798" cy="516101"/>
          </a:xfrm>
          <a:custGeom>
            <a:avLst/>
            <a:gdLst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52461 h 516101"/>
              <a:gd name="connsiteX1" fmla="*/ 0 w 1403798"/>
              <a:gd name="connsiteY1" fmla="*/ 516101 h 51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3798" h="516101">
                <a:moveTo>
                  <a:pt x="1403798" y="52461"/>
                </a:moveTo>
                <a:cubicBezTo>
                  <a:pt x="887192" y="0"/>
                  <a:pt x="433919" y="139319"/>
                  <a:pt x="0" y="516101"/>
                </a:cubicBezTo>
              </a:path>
            </a:pathLst>
          </a:custGeom>
          <a:ln w="1905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Rectángulo"/>
          <p:cNvSpPr/>
          <p:nvPr/>
        </p:nvSpPr>
        <p:spPr>
          <a:xfrm>
            <a:off x="1547664" y="3861048"/>
            <a:ext cx="2520280" cy="72008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Elipse"/>
          <p:cNvSpPr/>
          <p:nvPr/>
        </p:nvSpPr>
        <p:spPr>
          <a:xfrm rot="19520813">
            <a:off x="3146650" y="3634347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Bien!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2195736" y="270892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Estira el brazo hacia adelante y usa la mano para manejar el cursor.</a:t>
            </a:r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475656" y="4797152"/>
            <a:ext cx="2664296" cy="100811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2051720" y="4653136"/>
            <a:ext cx="1512168" cy="136815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499992" y="342900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Practica</a:t>
            </a:r>
            <a:r>
              <a:rPr lang="en-US" dirty="0" smtClean="0">
                <a:solidFill>
                  <a:schemeClr val="bg1"/>
                </a:solidFill>
              </a:rPr>
              <a:t> con </a:t>
            </a:r>
            <a:r>
              <a:rPr lang="en-US" dirty="0" err="1" smtClean="0">
                <a:solidFill>
                  <a:schemeClr val="bg1"/>
                </a:solidFill>
              </a:rPr>
              <a:t>este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sencillo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juego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Lleva</a:t>
            </a:r>
            <a:r>
              <a:rPr lang="en-US" dirty="0" smtClean="0">
                <a:solidFill>
                  <a:schemeClr val="bg1"/>
                </a:solidFill>
              </a:rPr>
              <a:t> el cursor a los </a:t>
            </a:r>
            <a:r>
              <a:rPr lang="en-US" dirty="0" err="1" smtClean="0">
                <a:solidFill>
                  <a:schemeClr val="bg1"/>
                </a:solidFill>
              </a:rPr>
              <a:t>cuadrados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aparecen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136397" y="4894462"/>
            <a:ext cx="576064" cy="504056"/>
          </a:xfrm>
          <a:prstGeom prst="rect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792581" y="4462414"/>
            <a:ext cx="360040" cy="3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orma libre"/>
          <p:cNvSpPr/>
          <p:nvPr/>
        </p:nvSpPr>
        <p:spPr>
          <a:xfrm>
            <a:off x="5436096" y="4581128"/>
            <a:ext cx="1403798" cy="516101"/>
          </a:xfrm>
          <a:custGeom>
            <a:avLst/>
            <a:gdLst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52461 h 516101"/>
              <a:gd name="connsiteX1" fmla="*/ 0 w 1403798"/>
              <a:gd name="connsiteY1" fmla="*/ 516101 h 51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3798" h="516101">
                <a:moveTo>
                  <a:pt x="1403798" y="52461"/>
                </a:moveTo>
                <a:cubicBezTo>
                  <a:pt x="887192" y="0"/>
                  <a:pt x="433919" y="139319"/>
                  <a:pt x="0" y="516101"/>
                </a:cubicBezTo>
              </a:path>
            </a:pathLst>
          </a:custGeom>
          <a:ln w="1905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Rectángulo"/>
          <p:cNvSpPr/>
          <p:nvPr/>
        </p:nvSpPr>
        <p:spPr>
          <a:xfrm>
            <a:off x="1547664" y="3861048"/>
            <a:ext cx="2520280" cy="72008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Elipse"/>
          <p:cNvSpPr/>
          <p:nvPr/>
        </p:nvSpPr>
        <p:spPr>
          <a:xfrm rot="19520813">
            <a:off x="3146650" y="3634347"/>
            <a:ext cx="639688" cy="2024608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Bien!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2195736" y="2708920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>
                <a:solidFill>
                  <a:schemeClr val="bg1"/>
                </a:solidFill>
              </a:rPr>
              <a:t>Estira el brazo hacia adelante y usa la mano para manejar el cursor.</a:t>
            </a:r>
            <a:endParaRPr lang="es-CO" sz="2000" dirty="0" smtClean="0">
              <a:solidFill>
                <a:schemeClr val="bg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1475656" y="4797152"/>
            <a:ext cx="2664296" cy="100811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6 Elipse"/>
          <p:cNvSpPr/>
          <p:nvPr/>
        </p:nvSpPr>
        <p:spPr>
          <a:xfrm>
            <a:off x="2051720" y="4653136"/>
            <a:ext cx="1512168" cy="136815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499992" y="342900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Practica</a:t>
            </a:r>
            <a:r>
              <a:rPr lang="en-US" dirty="0" smtClean="0">
                <a:solidFill>
                  <a:schemeClr val="bg1"/>
                </a:solidFill>
              </a:rPr>
              <a:t> con </a:t>
            </a:r>
            <a:r>
              <a:rPr lang="en-US" dirty="0" err="1" smtClean="0">
                <a:solidFill>
                  <a:schemeClr val="bg1"/>
                </a:solidFill>
              </a:rPr>
              <a:t>este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sencillo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juego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Lleva</a:t>
            </a:r>
            <a:r>
              <a:rPr lang="en-US" dirty="0" smtClean="0">
                <a:solidFill>
                  <a:schemeClr val="bg1"/>
                </a:solidFill>
              </a:rPr>
              <a:t> el cursor a los </a:t>
            </a:r>
            <a:r>
              <a:rPr lang="en-US" dirty="0" err="1" smtClean="0">
                <a:solidFill>
                  <a:schemeClr val="bg1"/>
                </a:solidFill>
              </a:rPr>
              <a:t>cuadrados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aparecen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136397" y="4894462"/>
            <a:ext cx="576064" cy="504056"/>
          </a:xfrm>
          <a:prstGeom prst="rect">
            <a:avLst/>
          </a:prstGeom>
          <a:noFill/>
          <a:ln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6792581" y="4462414"/>
            <a:ext cx="360040" cy="3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orma libre"/>
          <p:cNvSpPr/>
          <p:nvPr/>
        </p:nvSpPr>
        <p:spPr>
          <a:xfrm>
            <a:off x="5436096" y="4581128"/>
            <a:ext cx="1403798" cy="516101"/>
          </a:xfrm>
          <a:custGeom>
            <a:avLst/>
            <a:gdLst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0 h 463640"/>
              <a:gd name="connsiteX1" fmla="*/ 0 w 1403798"/>
              <a:gd name="connsiteY1" fmla="*/ 463640 h 463640"/>
              <a:gd name="connsiteX0" fmla="*/ 1403798 w 1403798"/>
              <a:gd name="connsiteY0" fmla="*/ 52461 h 516101"/>
              <a:gd name="connsiteX1" fmla="*/ 0 w 1403798"/>
              <a:gd name="connsiteY1" fmla="*/ 516101 h 51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3798" h="516101">
                <a:moveTo>
                  <a:pt x="1403798" y="52461"/>
                </a:moveTo>
                <a:cubicBezTo>
                  <a:pt x="887192" y="0"/>
                  <a:pt x="433919" y="139319"/>
                  <a:pt x="0" y="516101"/>
                </a:cubicBezTo>
              </a:path>
            </a:pathLst>
          </a:custGeom>
          <a:ln w="19050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Rectángulo"/>
          <p:cNvSpPr/>
          <p:nvPr/>
        </p:nvSpPr>
        <p:spPr>
          <a:xfrm>
            <a:off x="1547664" y="3861048"/>
            <a:ext cx="2520280" cy="72008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Teacher Assistant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723528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Buen trabajo…</a:t>
            </a:r>
          </a:p>
          <a:p>
            <a:pPr lvl="1" algn="ctr">
              <a:buNone/>
            </a:pPr>
            <a:endParaRPr lang="es-CO" dirty="0"/>
          </a:p>
        </p:txBody>
      </p:sp>
      <p:sp>
        <p:nvSpPr>
          <p:cNvPr id="5" name="4 CuadroTexto"/>
          <p:cNvSpPr txBox="1"/>
          <p:nvPr/>
        </p:nvSpPr>
        <p:spPr>
          <a:xfrm>
            <a:off x="1691680" y="3933056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O" sz="2000" dirty="0" smtClean="0">
                <a:solidFill>
                  <a:srgbClr val="FFFFFF"/>
                </a:solidFill>
              </a:rPr>
              <a:t>Para </a:t>
            </a:r>
            <a:r>
              <a:rPr lang="es-CO" sz="2000" dirty="0">
                <a:solidFill>
                  <a:srgbClr val="FFFFFF"/>
                </a:solidFill>
              </a:rPr>
              <a:t>cerrar </a:t>
            </a:r>
            <a:r>
              <a:rPr lang="es-CO" sz="2000" dirty="0" smtClean="0">
                <a:solidFill>
                  <a:srgbClr val="FFFFFF"/>
                </a:solidFill>
              </a:rPr>
              <a:t>esta </a:t>
            </a:r>
            <a:r>
              <a:rPr lang="es-CO" sz="2000" dirty="0">
                <a:solidFill>
                  <a:srgbClr val="FFFFFF"/>
                </a:solidFill>
              </a:rPr>
              <a:t>presentación mueve el cursor al botón de </a:t>
            </a:r>
            <a:r>
              <a:rPr lang="es-CO" sz="2000" dirty="0" smtClean="0">
                <a:solidFill>
                  <a:srgbClr val="FFFFFF"/>
                </a:solidFill>
              </a:rPr>
              <a:t>cerrar que se encuentra escondido en esa </a:t>
            </a:r>
            <a:r>
              <a:rPr lang="es-CO" sz="2000" dirty="0" smtClean="0">
                <a:solidFill>
                  <a:srgbClr val="FFFFFF"/>
                </a:solidFill>
              </a:rPr>
              <a:t>esquina. Espera un tiempo sobre el botón para activarlo.</a:t>
            </a:r>
            <a:endParaRPr lang="es-CO" sz="2000" dirty="0">
              <a:solidFill>
                <a:srgbClr val="FFFFFF"/>
              </a:solidFill>
            </a:endParaRPr>
          </a:p>
        </p:txBody>
      </p:sp>
      <p:sp>
        <p:nvSpPr>
          <p:cNvPr id="6" name="5 Forma libre"/>
          <p:cNvSpPr/>
          <p:nvPr/>
        </p:nvSpPr>
        <p:spPr>
          <a:xfrm>
            <a:off x="5370490" y="734096"/>
            <a:ext cx="2923504" cy="3850783"/>
          </a:xfrm>
          <a:custGeom>
            <a:avLst/>
            <a:gdLst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  <a:gd name="connsiteX0" fmla="*/ 0 w 2923504"/>
              <a:gd name="connsiteY0" fmla="*/ 3850783 h 3850783"/>
              <a:gd name="connsiteX1" fmla="*/ 2923504 w 2923504"/>
              <a:gd name="connsiteY1" fmla="*/ 0 h 3850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23504" h="3850783">
                <a:moveTo>
                  <a:pt x="0" y="3850783"/>
                </a:moveTo>
                <a:cubicBezTo>
                  <a:pt x="2672509" y="3831630"/>
                  <a:pt x="2689995" y="858363"/>
                  <a:pt x="2923504" y="0"/>
                </a:cubicBezTo>
              </a:path>
            </a:pathLst>
          </a:custGeom>
          <a:ln w="28575">
            <a:solidFill>
              <a:schemeClr val="bg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F_SchoolPresentation_TP010336811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TS010336811</Template>
  <TotalTime>57</TotalTime>
  <Words>193</Words>
  <Application>Microsoft Office PowerPoint</Application>
  <PresentationFormat>Presentación en pantalla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AF_SchoolPresentation_TP010336811</vt:lpstr>
      <vt:lpstr>Teacher Assistant</vt:lpstr>
      <vt:lpstr>Teacher Assistant</vt:lpstr>
      <vt:lpstr>Teacher Assistant</vt:lpstr>
      <vt:lpstr>Teacher Assistant</vt:lpstr>
      <vt:lpstr>Teacher Assistant</vt:lpstr>
      <vt:lpstr>Teacher Assistant</vt:lpstr>
      <vt:lpstr>Teacher Assistant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Diego Javier Rodriguez</dc:creator>
  <cp:lastModifiedBy>Diego</cp:lastModifiedBy>
  <cp:revision>9</cp:revision>
  <dcterms:created xsi:type="dcterms:W3CDTF">2012-05-08T16:59:18Z</dcterms:created>
  <dcterms:modified xsi:type="dcterms:W3CDTF">2012-05-11T06:49:15Z</dcterms:modified>
</cp:coreProperties>
</file>